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obster"/>
      <p:regular r:id="rId35"/>
    </p:embeddedFont>
    <p:embeddedFont>
      <p:font typeface="Maven Pro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obster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6207151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620715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56207151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56207151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5620715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5620715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56207151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56207151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496eb5b3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496eb5b3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</a:t>
            </a:r>
            <a:r>
              <a:rPr lang="en"/>
              <a:t>Everyone </a:t>
            </a:r>
            <a:r>
              <a:rPr lang="en"/>
              <a:t>My name is mathew and I will talk about how we tested our project with TestNG unit test and TestNG Suite and also will show the report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d23abf6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d23abf6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d23abf6f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d23abf6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d23abf6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d23abf6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d23abf6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d23abf6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d23abf6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d23abf6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496eb5b3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496eb5b3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d23abf6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d23abf6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d23abf6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d23abf6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d23abf6f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d23abf6f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496eb5b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496eb5b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test cases with our code coverage report. We made multiple test cases for each class.   I will now pass this over to </a:t>
            </a:r>
            <a:r>
              <a:rPr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Tetiana.</a:t>
            </a:r>
            <a:r>
              <a:rPr lang="en">
                <a:solidFill>
                  <a:srgbClr val="20124D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5620715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7562071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5620715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5620715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496eb5b3d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496eb5b3d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96eb5b3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96eb5b3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620715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620715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6207151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6207151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56207151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56207151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56207151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56207151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56207151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56207151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8.png"/><Relationship Id="rId13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2640" r="0" t="1924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098075" y="328100"/>
            <a:ext cx="6734100" cy="22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Alpha USA Bank</a:t>
            </a:r>
            <a:endParaRPr b="1" sz="71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b="1" i="1" lang="en" sz="36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anagement System</a:t>
            </a:r>
            <a:endParaRPr b="1" i="1" sz="36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92900"/>
            <a:ext cx="85206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Group 2</a:t>
            </a:r>
            <a:endParaRPr b="1" sz="30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Zoya, Khushboo, Mathew, Riya, Tetiana, Elena</a:t>
            </a:r>
            <a:endParaRPr b="1" sz="22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349425" y="3068450"/>
            <a:ext cx="7360800" cy="97200"/>
          </a:xfrm>
          <a:prstGeom prst="roundRect">
            <a:avLst>
              <a:gd fmla="val 16667" name="adj"/>
            </a:avLst>
          </a:prstGeom>
          <a:solidFill>
            <a:srgbClr val="0C11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0" y="700500"/>
            <a:ext cx="1748850" cy="1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2194350" y="4215225"/>
            <a:ext cx="6516000" cy="465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9239"/>
            <a:ext cx="3556879" cy="349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546" y="1100862"/>
            <a:ext cx="3556878" cy="35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Class Relationships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0" y="0"/>
            <a:ext cx="7384936" cy="247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00" y="2613615"/>
            <a:ext cx="7486725" cy="263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50" y="1395950"/>
            <a:ext cx="8520600" cy="2676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304800"/>
            <a:ext cx="59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HAS A</a:t>
            </a: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 Relationships Implementation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7650"/>
            <a:ext cx="86608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268350" y="304800"/>
            <a:ext cx="5586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IS A </a:t>
            </a: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Relationships implementation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TestNG Unit Test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40050"/>
            <a:ext cx="6288445" cy="3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TestNG Suite Test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50" y="958313"/>
            <a:ext cx="6154245" cy="38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25" y="991425"/>
            <a:ext cx="8607299" cy="40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29550"/>
            <a:ext cx="8520602" cy="391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29550"/>
            <a:ext cx="8563948" cy="39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Class Relationships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999988"/>
            <a:ext cx="7928100" cy="3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Bank HAS A Employees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Fulltime Employee IS A Employee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Parttime Employee IS A Employee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Bank HAS A Customers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Business Customer IS A Customer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Individual Customer IS A Customer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Bank</a:t>
            </a: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 HAS A Accounts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Saving Account IS A Account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Checking Account IS A Account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102175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And Build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8675"/>
            <a:ext cx="9144003" cy="44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00" y="1035300"/>
            <a:ext cx="7820124" cy="36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246475"/>
            <a:ext cx="7005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TestNG Suite Test &amp; 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Tools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50" y="1062856"/>
            <a:ext cx="2670829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750" y="2067800"/>
            <a:ext cx="1118495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025" y="3889125"/>
            <a:ext cx="2236125" cy="6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8">
            <a:alphaModFix/>
          </a:blip>
          <a:srcRect b="32856" l="0" r="0" t="30394"/>
          <a:stretch/>
        </p:blipFill>
        <p:spPr>
          <a:xfrm>
            <a:off x="5170413" y="3726313"/>
            <a:ext cx="2675849" cy="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6675" y="922863"/>
            <a:ext cx="4137325" cy="145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4525" y="2454838"/>
            <a:ext cx="2431713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11">
            <a:alphaModFix/>
          </a:blip>
          <a:srcRect b="28124" l="0" r="0" t="25695"/>
          <a:stretch/>
        </p:blipFill>
        <p:spPr>
          <a:xfrm>
            <a:off x="890025" y="3032725"/>
            <a:ext cx="1564562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15363" y="1182623"/>
            <a:ext cx="1564550" cy="138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52700" y="3868523"/>
            <a:ext cx="1689875" cy="7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3204250" y="4703625"/>
            <a:ext cx="3066600" cy="23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1962238" y="4475375"/>
            <a:ext cx="555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Any Questions?</a:t>
            </a:r>
            <a:endParaRPr b="1" sz="25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12" y="1524000"/>
            <a:ext cx="6506475" cy="23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268350" y="4254388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-5715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725" y="1064575"/>
            <a:ext cx="6244562" cy="37100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Class Diagram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45775" l="0" r="14442" t="0"/>
          <a:stretch/>
        </p:blipFill>
        <p:spPr>
          <a:xfrm>
            <a:off x="311700" y="1312450"/>
            <a:ext cx="4292772" cy="320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Bank menu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36228" t="57547"/>
          <a:stretch/>
        </p:blipFill>
        <p:spPr>
          <a:xfrm>
            <a:off x="4745379" y="1312450"/>
            <a:ext cx="4086921" cy="320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14442"/>
          <a:stretch/>
        </p:blipFill>
        <p:spPr>
          <a:xfrm>
            <a:off x="438375" y="1377875"/>
            <a:ext cx="5385750" cy="30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File Writer/Buffer Writer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00" y="1017725"/>
            <a:ext cx="5367541" cy="36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Add Employee Feature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50" y="1152475"/>
            <a:ext cx="4196374" cy="38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Add Customer Feature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00" y="956300"/>
            <a:ext cx="5079127" cy="38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Add Account Feature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4"/>
            <a:ext cx="5792313" cy="35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246475"/>
            <a:ext cx="4683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Interface Implementation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